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1.pn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10 years in Venezuela. Jokes from my grandfather and poetry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10 years in Margarita…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ublic Speaking"/>
          <p:cNvSpPr txBox="1"/>
          <p:nvPr>
            <p:ph type="title"/>
          </p:nvPr>
        </p:nvSpPr>
        <p:spPr>
          <a:xfrm>
            <a:off x="1206495" y="2574990"/>
            <a:ext cx="21971006" cy="4648203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Public Speaking</a:t>
            </a:r>
          </a:p>
        </p:txBody>
      </p:sp>
      <p:sp>
        <p:nvSpPr>
          <p:cNvPr id="152" name="Jose Calderon - Lead Software Engineer @ JP Morgan Chase"/>
          <p:cNvSpPr txBox="1"/>
          <p:nvPr>
            <p:ph type="body" sz="quarter" idx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5500"/>
            </a:lvl1pPr>
          </a:lstStyle>
          <a:p>
            <a:pPr/>
            <a:r>
              <a:t>Jose Calderon - Lead Software Engineer @ JP Morgan Chase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A wee bit about me"/>
          <p:cNvSpPr txBox="1"/>
          <p:nvPr>
            <p:ph type="title"/>
          </p:nvPr>
        </p:nvSpPr>
        <p:spPr>
          <a:xfrm>
            <a:off x="3835663" y="5514233"/>
            <a:ext cx="21971002" cy="2008614"/>
          </a:xfrm>
          <a:prstGeom prst="rect">
            <a:avLst/>
          </a:prstGeom>
        </p:spPr>
        <p:txBody>
          <a:bodyPr/>
          <a:lstStyle>
            <a:lvl1pPr>
              <a:defRPr spc="-200" sz="10000"/>
            </a:lvl1pPr>
          </a:lstStyle>
          <a:p>
            <a:pPr/>
            <a:r>
              <a:t>A wee bit about 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2535993"/>
            <a:ext cx="24384000" cy="86440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7503" r="0" b="7503"/>
          <a:stretch>
            <a:fillRect/>
          </a:stretch>
        </p:blipFill>
        <p:spPr>
          <a:xfrm>
            <a:off x="-27991" y="-41334"/>
            <a:ext cx="24439981" cy="137986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14974" r="0" b="0"/>
          <a:stretch>
            <a:fillRect/>
          </a:stretch>
        </p:blipFill>
        <p:spPr>
          <a:xfrm>
            <a:off x="-76234" y="-95992"/>
            <a:ext cx="24536469" cy="139079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